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59" r:id="rId4"/>
    <p:sldId id="258" r:id="rId5"/>
    <p:sldId id="260" r:id="rId6"/>
    <p:sldId id="265" r:id="rId7"/>
    <p:sldId id="261" r:id="rId8"/>
    <p:sldId id="262" r:id="rId9"/>
    <p:sldId id="264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kumimoji="1" lang="ja-JP" altLang="en-US" sz="8800" dirty="0"/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65368" y="5754835"/>
            <a:ext cx="1046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65368" y="5216073"/>
            <a:ext cx="5832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チーム：</a:t>
            </a:r>
            <a:r>
              <a:rPr lang="ja-JP" altLang="en-US" sz="3200" dirty="0">
                <a:solidFill>
                  <a:schemeClr val="bg1"/>
                </a:solidFill>
              </a:rPr>
              <a:t>制作</a:t>
            </a:r>
            <a:r>
              <a:rPr lang="en-US" altLang="ja-JP" sz="3200" dirty="0">
                <a:solidFill>
                  <a:schemeClr val="bg1"/>
                </a:solidFill>
              </a:rPr>
              <a:t>A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38000">
              <a:schemeClr val="tx1">
                <a:lumMod val="95000"/>
                <a:lumOff val="5000"/>
              </a:schemeClr>
            </a:gs>
            <a:gs pos="69000">
              <a:srgbClr val="C00000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768B1C79-F8DD-BAB1-850D-5BDB4FBE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83076"/>
            <a:ext cx="9022086" cy="507492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361950"/>
            <a:ext cx="11396579" cy="1455409"/>
          </a:xfrm>
          <a:gradFill>
            <a:gsLst>
              <a:gs pos="0">
                <a:srgbClr val="FF0000"/>
              </a:gs>
              <a:gs pos="38000">
                <a:schemeClr val="tx1">
                  <a:lumMod val="95000"/>
                  <a:lumOff val="5000"/>
                </a:schemeClr>
              </a:gs>
              <a:gs pos="69000">
                <a:srgbClr val="C00000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敵の</a:t>
            </a:r>
            <a:r>
              <a:rPr kumimoji="1" lang="en-US" altLang="ja-JP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endParaRPr kumimoji="1" lang="ja-JP" altLang="en-US" dirty="0">
              <a:effectLst>
                <a:outerShdw blurRad="50800" dist="3048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254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敵を最短距離で追いかける</a:t>
            </a:r>
            <a:r>
              <a:rPr lang="en-US" altLang="ja-JP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作成中。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また、速度がプレイヤーと同じなため少しの操作ミスですぐに捕まる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6055953-0682-EE3C-494C-A9FC7F13C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793"/>
            <a:ext cx="5815031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mph" presetSubtype="0" fill="remove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mph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  <p:bldP spid="2" grpId="4" build="allAtOnce"/>
      <p:bldP spid="2" grpId="5" build="allAtOnce"/>
      <p:bldP spid="2" grpId="6" build="allAtOnce"/>
      <p:bldP spid="2" grpId="7" build="allAtOnce"/>
      <p:bldP spid="2" grpId="8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今回作ったゲーム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8980"/>
          </a:xfrm>
        </p:spPr>
        <p:txBody>
          <a:bodyPr>
            <a:noAutofit/>
          </a:bodyPr>
          <a:lstStyle/>
          <a:p>
            <a:r>
              <a:rPr lang="ja-JP" altLang="en-US" sz="6600" dirty="0"/>
              <a:t>ホラーでフルボイスな</a:t>
            </a:r>
            <a:r>
              <a:rPr lang="en-US" altLang="ja-JP" sz="6600" dirty="0"/>
              <a:t>RPG</a:t>
            </a:r>
          </a:p>
          <a:p>
            <a:r>
              <a:rPr lang="ja-JP" altLang="en-US" sz="6600" dirty="0"/>
              <a:t>ゲーム名：居残授業</a:t>
            </a:r>
            <a:endParaRPr lang="en-US" altLang="ja-JP" sz="6600" dirty="0"/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1192" y="1979629"/>
            <a:ext cx="110296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4400" dirty="0"/>
              <a:t>制作者をプレイキャラにして、フルボイスのゲームを作ったら面白いものが作れる</a:t>
            </a:r>
            <a:r>
              <a:rPr lang="ja-JP" altLang="en-US" sz="4400" dirty="0"/>
              <a:t>と</a:t>
            </a:r>
            <a:r>
              <a:rPr kumimoji="1" lang="ja-JP" altLang="en-US" sz="4400" dirty="0"/>
              <a:t>思った</a:t>
            </a:r>
            <a:r>
              <a:rPr kumimoji="1" lang="ja-JP" altLang="en-US" sz="4400" dirty="0" smtClean="0"/>
              <a:t>から。</a:t>
            </a:r>
            <a:endParaRPr kumimoji="1" lang="en-US" altLang="ja-JP" sz="4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1192" y="3995678"/>
            <a:ext cx="1102961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ja-JP" altLang="en-US" sz="4400" dirty="0">
                <a:solidFill>
                  <a:prstClr val="black"/>
                </a:solidFill>
              </a:rPr>
              <a:t>舞台が学校で主役が</a:t>
            </a:r>
            <a:r>
              <a:rPr lang="ja-JP" altLang="en-US" sz="4400" dirty="0" smtClean="0">
                <a:solidFill>
                  <a:prstClr val="black"/>
                </a:solidFill>
              </a:rPr>
              <a:t>自分</a:t>
            </a:r>
            <a:r>
              <a:rPr lang="ja-JP" altLang="en-US" sz="4400" dirty="0">
                <a:solidFill>
                  <a:prstClr val="black"/>
                </a:solidFill>
              </a:rPr>
              <a:t>達</a:t>
            </a:r>
            <a:r>
              <a:rPr lang="ja-JP" altLang="en-US" sz="4400" dirty="0" smtClean="0">
                <a:solidFill>
                  <a:prstClr val="black"/>
                </a:solidFill>
              </a:rPr>
              <a:t>なので</a:t>
            </a:r>
            <a:r>
              <a:rPr lang="ja-JP" altLang="en-US" sz="4400" dirty="0">
                <a:solidFill>
                  <a:prstClr val="black"/>
                </a:solidFill>
              </a:rPr>
              <a:t>、</a:t>
            </a:r>
            <a:r>
              <a:rPr lang="ja-JP" altLang="en-US" sz="4400" dirty="0" smtClean="0">
                <a:solidFill>
                  <a:prstClr val="black"/>
                </a:solidFill>
              </a:rPr>
              <a:t>それを活用しやすいと思いホラーゲーム</a:t>
            </a:r>
            <a:r>
              <a:rPr lang="ja-JP" altLang="en-US" sz="4400" dirty="0">
                <a:solidFill>
                  <a:prstClr val="black"/>
                </a:solidFill>
              </a:rPr>
              <a:t>を選びました。また、ホラーゲーム</a:t>
            </a:r>
            <a:r>
              <a:rPr lang="ja-JP" altLang="en-US" sz="4400" dirty="0" smtClean="0">
                <a:solidFill>
                  <a:prstClr val="black"/>
                </a:solidFill>
              </a:rPr>
              <a:t>なら短編</a:t>
            </a:r>
            <a:r>
              <a:rPr lang="ja-JP" altLang="en-US" sz="4400" dirty="0">
                <a:solidFill>
                  <a:prstClr val="black"/>
                </a:solidFill>
              </a:rPr>
              <a:t>ゲームとして作りやすいと思ったから</a:t>
            </a: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プレゼンテーションの流れ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8663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ja-JP" sz="2000" dirty="0"/>
          </a:p>
          <a:p>
            <a:r>
              <a:rPr lang="en-US" altLang="ja-JP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SOUND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ja-JP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ILLUSTRATION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54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プログラムおよび</a:t>
            </a:r>
            <a:r>
              <a:rPr lang="ja-JP" altLang="en-US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ソースコード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54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質疑応答</a:t>
            </a:r>
            <a:endParaRPr lang="en-US" altLang="ja-JP" sz="5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32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/>
              <a:t>Sound</a:t>
            </a:r>
            <a:r>
              <a:rPr lang="ja-JP" altLang="en-US"/>
              <a:t>　</a:t>
            </a:r>
            <a:r>
              <a:rPr lang="en-US" altLang="ja-JP"/>
              <a:t>BGM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05120" y="2546732"/>
            <a:ext cx="978175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/>
              <a:t>このゲームの内容は裏世界からの脱出です。</a:t>
            </a:r>
            <a:endParaRPr kumimoji="1" lang="en-US" altLang="ja-JP" sz="6000" dirty="0"/>
          </a:p>
          <a:p>
            <a:endParaRPr kumimoji="1" lang="en-US" altLang="ja-JP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846598" y="464545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47" y="6350621"/>
            <a:ext cx="487363" cy="48736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088848" y="1888619"/>
            <a:ext cx="60143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音素材制作　市原　寛大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～こ</a:t>
            </a:r>
            <a:r>
              <a:rPr lang="ja-JP" altLang="en-US" sz="2800" dirty="0"/>
              <a:t>だわったところ～</a:t>
            </a:r>
            <a:endParaRPr lang="en-US" altLang="ja-JP" sz="2800" dirty="0"/>
          </a:p>
          <a:p>
            <a:endParaRPr kumimoji="1" lang="en-US" altLang="ja-JP" sz="2800" dirty="0"/>
          </a:p>
        </p:txBody>
      </p:sp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45" y="6370637"/>
            <a:ext cx="487363" cy="48736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60" y="3681804"/>
            <a:ext cx="4270539" cy="251208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10" y="3594170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81192" y="4039688"/>
            <a:ext cx="29696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prstClr val="black"/>
                </a:solidFill>
              </a:rPr>
              <a:t>タイトル　静かで、鳥の声がいつもより、</a:t>
            </a:r>
            <a:r>
              <a:rPr lang="ja-JP" altLang="en-US" sz="2800" dirty="0" smtClean="0">
                <a:solidFill>
                  <a:prstClr val="black"/>
                </a:solidFill>
              </a:rPr>
              <a:t>聴こえる事に</a:t>
            </a:r>
            <a:r>
              <a:rPr lang="ja-JP" altLang="en-US" sz="2800" dirty="0">
                <a:solidFill>
                  <a:prstClr val="black"/>
                </a:solidFill>
              </a:rPr>
              <a:t>より不気味さをあおっている。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81192" y="3589763"/>
            <a:ext cx="37879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ja-JP" altLang="en-US" sz="3200" dirty="0">
                <a:solidFill>
                  <a:prstClr val="black"/>
                </a:solidFill>
              </a:rPr>
              <a:t>表世界（</a:t>
            </a:r>
            <a:r>
              <a:rPr lang="ja-JP" altLang="en-US" sz="3200" dirty="0" smtClean="0">
                <a:solidFill>
                  <a:prstClr val="black"/>
                </a:solidFill>
              </a:rPr>
              <a:t>入</a:t>
            </a:r>
            <a:r>
              <a:rPr lang="ja-JP" altLang="en-US" sz="3200" dirty="0">
                <a:solidFill>
                  <a:prstClr val="black"/>
                </a:solidFill>
              </a:rPr>
              <a:t>る</a:t>
            </a:r>
            <a:r>
              <a:rPr lang="ja-JP" altLang="en-US" sz="3200" dirty="0" smtClean="0">
                <a:solidFill>
                  <a:prstClr val="black"/>
                </a:solidFill>
              </a:rPr>
              <a:t>前）明るく</a:t>
            </a:r>
            <a:r>
              <a:rPr lang="ja-JP" altLang="en-US" sz="3200" dirty="0">
                <a:solidFill>
                  <a:prstClr val="black"/>
                </a:solidFill>
              </a:rPr>
              <a:t>、おちついた雰囲気を</a:t>
            </a:r>
            <a:r>
              <a:rPr lang="ja-JP" altLang="en-US" sz="3200" dirty="0" smtClean="0">
                <a:solidFill>
                  <a:prstClr val="black"/>
                </a:solidFill>
              </a:rPr>
              <a:t>出したところ。</a:t>
            </a:r>
            <a:endParaRPr lang="en-US" altLang="ja-JP" sz="3200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129775" y="3963963"/>
            <a:ext cx="738664" cy="218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6" grpId="1"/>
      <p:bldP spid="3" grpId="0"/>
      <p:bldP spid="16" grpId="0"/>
      <p:bldP spid="16" grpId="1"/>
      <p:bldP spid="17" grpId="0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r>
              <a:rPr kumimoji="1" lang="en-US" altLang="ja-JP" dirty="0"/>
              <a:t>SOUND </a:t>
            </a:r>
            <a:r>
              <a:rPr kumimoji="1" lang="ja-JP" altLang="en-US" dirty="0"/>
              <a:t>　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93588" y="2434779"/>
            <a:ext cx="5717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～こだわったところ～</a:t>
            </a:r>
            <a:endParaRPr lang="en-US" altLang="ja-JP" sz="40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047468" y="3302637"/>
            <a:ext cx="5409460" cy="2796466"/>
          </a:xfrm>
          <a:prstGeom prst="wedgeRoundRectCallout">
            <a:avLst>
              <a:gd name="adj1" fmla="val -63667"/>
              <a:gd name="adj2" fmla="val 139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3600" dirty="0">
                <a:solidFill>
                  <a:prstClr val="black"/>
                </a:solidFill>
              </a:rPr>
              <a:t>敵に追いかけられるところのため、電話は出ないが、電話が多くかかってくることで焦らせてる。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09828"/>
          </a:xfrm>
        </p:spPr>
        <p:txBody>
          <a:bodyPr>
            <a:noAutofit/>
          </a:bodyPr>
          <a:lstStyle/>
          <a:p>
            <a:r>
              <a:rPr lang="ja-JP" altLang="en-US" sz="2400" dirty="0" smtClean="0"/>
              <a:t>こだわり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kumimoji="1" lang="en-US" altLang="ja-JP" sz="2400" dirty="0" smtClean="0"/>
              <a:t>Illustration</a:t>
            </a:r>
            <a:r>
              <a:rPr kumimoji="1" lang="ja-JP" altLang="en-US" sz="2400" dirty="0"/>
              <a:t>　</a:t>
            </a:r>
            <a:r>
              <a:rPr kumimoji="1" lang="ja-JP" altLang="en-US" sz="2400" dirty="0" smtClean="0"/>
              <a:t>キャラクター　　　　　　　　　　　　　　　鎌野　大雅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8" y="2042160"/>
            <a:ext cx="3530600" cy="26479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4" y="2042160"/>
            <a:ext cx="3469641" cy="26022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95" y="2042160"/>
            <a:ext cx="3400749" cy="34007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87680" y="4970593"/>
            <a:ext cx="11013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膨大</a:t>
            </a:r>
            <a:r>
              <a:rPr kumimoji="1" lang="ja-JP" altLang="en-US" sz="3200" dirty="0"/>
              <a:t>なキャラクターデータを１ドット細かく制作した。</a:t>
            </a:r>
            <a:endParaRPr kumimoji="1" lang="en-US" altLang="ja-JP" sz="3200" dirty="0"/>
          </a:p>
          <a:p>
            <a:r>
              <a:rPr kumimoji="1" lang="ja-JP" altLang="en-US" sz="3200" dirty="0"/>
              <a:t>主人公３人は制作者がモデルの為、それぞれの骨格や体格　髪型から表情までを丁寧に仕上げた。</a:t>
            </a:r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こだわり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Illustration</a:t>
            </a:r>
            <a:r>
              <a:rPr lang="ja-JP" altLang="en-US" dirty="0"/>
              <a:t>　マップの</a:t>
            </a:r>
            <a:r>
              <a:rPr lang="ja-JP" altLang="en-US" dirty="0" smtClean="0"/>
              <a:t>オブジェクト</a:t>
            </a:r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5" y="1815921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41" y="2008961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64" y="2039441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28" y="2048121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81192" y="4451977"/>
            <a:ext cx="11029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マップチップ化</a:t>
            </a:r>
            <a:r>
              <a:rPr lang="ja-JP" altLang="en-US" sz="3200" dirty="0"/>
              <a:t>するので、上下左右繋げても違和感がないように描いた。</a:t>
            </a:r>
            <a:endParaRPr lang="en-US" altLang="ja-JP" sz="3200" dirty="0"/>
          </a:p>
          <a:p>
            <a:r>
              <a:rPr lang="ja-JP" altLang="en-US" sz="3200" dirty="0"/>
              <a:t>机や椅子、観葉植物なども情報量を増やす大切な要素なので、実際の植物や学校の机などの使用を参考に描きました</a:t>
            </a:r>
            <a:r>
              <a:rPr lang="ja-JP" altLang="en-US" sz="32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38000">
              <a:schemeClr val="bg2">
                <a:lumMod val="75000"/>
              </a:schemeClr>
            </a:gs>
            <a:gs pos="69000">
              <a:schemeClr val="tx2">
                <a:lumMod val="75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およびマップの配置</a:t>
            </a:r>
            <a:endParaRPr kumimoji="1" lang="ja-JP" altLang="en-US" dirty="0">
              <a:effectLst>
                <a:outerShdw blurRad="50800" dist="2540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マップの配置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極力、同じ構成にして統一感を図った。ただ、統一感を出すだけだと変化がなくて、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面白みが出ないため、小道具などの配置を変えたりすることによって、プレイヤーの好奇心を刺激するよう狙って作りまして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" y="1810139"/>
            <a:ext cx="5371322" cy="4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</TotalTime>
  <Words>310</Words>
  <Application>Microsoft Office PowerPoint</Application>
  <PresentationFormat>ワイド画面</PresentationFormat>
  <Paragraphs>45</Paragraphs>
  <Slides>12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HGｺﾞｼｯｸE</vt:lpstr>
      <vt:lpstr>Arial</vt:lpstr>
      <vt:lpstr>Gill Sans MT</vt:lpstr>
      <vt:lpstr>Wingdings 2</vt:lpstr>
      <vt:lpstr>配当</vt:lpstr>
      <vt:lpstr>居残授業</vt:lpstr>
      <vt:lpstr>今回作ったゲーム</vt:lpstr>
      <vt:lpstr>制作経緯</vt:lpstr>
      <vt:lpstr>プレゼンテーションの流れ</vt:lpstr>
      <vt:lpstr>PowerPoint プレゼンテーション</vt:lpstr>
      <vt:lpstr>SOUND 　追いかけられる</vt:lpstr>
      <vt:lpstr>こだわり Illustration　キャラクター　　　　　　　　　　　　　　　鎌野　大雅</vt:lpstr>
      <vt:lpstr>こだわり Illustration　マップのオブジェクト　　　　　　</vt:lpstr>
      <vt:lpstr>プログラムおよびマップの配置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47</cp:revision>
  <dcterms:created xsi:type="dcterms:W3CDTF">2022-11-14T02:36:03Z</dcterms:created>
  <dcterms:modified xsi:type="dcterms:W3CDTF">2022-12-12T03:46:13Z</dcterms:modified>
</cp:coreProperties>
</file>